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62" r:id="rId6"/>
    <p:sldId id="263" r:id="rId7"/>
    <p:sldId id="264" r:id="rId8"/>
  </p:sldIdLst>
  <p:sldSz cx="9144000" cy="5148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1621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us Wachsmuth" userId="cac7c971-de59-4393-a045-856356f48eb6" providerId="ADAL" clId="{B593CF21-06AF-4DC8-92FE-2584640ACA48}"/>
    <pc:docChg chg="custSel addSld modSld">
      <pc:chgData name="Marcus Wachsmuth" userId="cac7c971-de59-4393-a045-856356f48eb6" providerId="ADAL" clId="{B593CF21-06AF-4DC8-92FE-2584640ACA48}" dt="2026-01-09T08:44:22.743" v="4" actId="962"/>
      <pc:docMkLst>
        <pc:docMk/>
      </pc:docMkLst>
      <pc:sldChg chg="addSp delSp modSp add mod">
        <pc:chgData name="Marcus Wachsmuth" userId="cac7c971-de59-4393-a045-856356f48eb6" providerId="ADAL" clId="{B593CF21-06AF-4DC8-92FE-2584640ACA48}" dt="2026-01-09T08:44:22.743" v="4" actId="962"/>
        <pc:sldMkLst>
          <pc:docMk/>
          <pc:sldMk cId="2021050997" sldId="264"/>
        </pc:sldMkLst>
        <pc:picChg chg="add mod">
          <ac:chgData name="Marcus Wachsmuth" userId="cac7c971-de59-4393-a045-856356f48eb6" providerId="ADAL" clId="{B593CF21-06AF-4DC8-92FE-2584640ACA48}" dt="2026-01-09T08:44:22.743" v="4" actId="962"/>
          <ac:picMkLst>
            <pc:docMk/>
            <pc:sldMk cId="2021050997" sldId="264"/>
            <ac:picMk id="5" creationId="{D4235FF2-80E6-3990-CFF2-F64EF99E4A1E}"/>
          </ac:picMkLst>
        </pc:picChg>
        <pc:picChg chg="del">
          <ac:chgData name="Marcus Wachsmuth" userId="cac7c971-de59-4393-a045-856356f48eb6" providerId="ADAL" clId="{B593CF21-06AF-4DC8-92FE-2584640ACA48}" dt="2026-01-09T08:43:52.523" v="1" actId="478"/>
          <ac:picMkLst>
            <pc:docMk/>
            <pc:sldMk cId="2021050997" sldId="264"/>
            <ac:picMk id="6" creationId="{45302B61-C451-ABA4-1B2F-A4DF8589E91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2552"/>
            <a:ext cx="6858000" cy="1792358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4030"/>
            <a:ext cx="6858000" cy="124297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12.01.2026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8909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70486"/>
            <a:ext cx="7886700" cy="32665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12.01.2026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7465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097"/>
            <a:ext cx="1971675" cy="436291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097"/>
            <a:ext cx="5800725" cy="436291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12.01.2026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032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486"/>
            <a:ext cx="7886700" cy="32665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12.01.2026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988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3491"/>
            <a:ext cx="7886700" cy="2141534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5285"/>
            <a:ext cx="7886700" cy="11261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12.01.2026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7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486"/>
            <a:ext cx="3886200" cy="32665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0486"/>
            <a:ext cx="3886200" cy="32665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12.01.2026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481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2040"/>
            <a:ext cx="3868340" cy="61850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80546"/>
            <a:ext cx="3868340" cy="276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2040"/>
            <a:ext cx="3887391" cy="61850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80546"/>
            <a:ext cx="3887391" cy="276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12.01.2026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042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12.01.2026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8015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12.01.2026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636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218"/>
            <a:ext cx="2949178" cy="1201261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1255"/>
            <a:ext cx="4629150" cy="365860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4479"/>
            <a:ext cx="2949178" cy="286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12.01.2026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463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218"/>
            <a:ext cx="2949178" cy="1201261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1255"/>
            <a:ext cx="4629150" cy="365860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4479"/>
            <a:ext cx="2949178" cy="286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486691CB-FF90-4374-8875-E0E7D0A783E7}" type="datetimeFigureOut">
              <a:rPr lang="de-DE" smtClean="0"/>
              <a:pPr/>
              <a:t>12.01.2026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7"/>
          </a:xfrm>
          <a:prstGeom prst="rect">
            <a:avLst/>
          </a:prstGeom>
        </p:spPr>
        <p:txBody>
          <a:bodyPr/>
          <a:lstStyle/>
          <a:p>
            <a:fld id="{A72AB48D-AE0B-4DE3-8435-667696BEE2B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01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0760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99C8B-6888-00FE-ACA7-19482914F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639F11-67F9-2382-3A8A-8B3D23350E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B25A4C6-4963-40C8-9084-F1DE115A2E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Grafik 5" descr="Ein Bild, das Text, Screenshot, draußen enthält.&#10;&#10;KI-generierte Inhalte können fehlerhaft sein.">
            <a:extLst>
              <a:ext uri="{FF2B5EF4-FFF2-40B4-BE49-F238E27FC236}">
                <a16:creationId xmlns:a16="http://schemas.microsoft.com/office/drawing/2014/main" id="{7F7DDF0B-8E64-1D00-8435-0ABD507097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"/>
            <a:ext cx="9144000" cy="5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187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1EEF0-BF17-F419-897D-9B90106CA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7BFDC8-20FD-57FC-DC82-BB084C510A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FFC5487-E1A3-DE42-1F88-F105A6B6C3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Grafik 5" descr="Ein Bild, das Text, Screenshot, Rechteck enthält.&#10;&#10;KI-generierte Inhalte können fehlerhaft sein.">
            <a:extLst>
              <a:ext uri="{FF2B5EF4-FFF2-40B4-BE49-F238E27FC236}">
                <a16:creationId xmlns:a16="http://schemas.microsoft.com/office/drawing/2014/main" id="{315A97EA-22E0-FFA0-12C2-4DF04546DA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"/>
            <a:ext cx="9144000" cy="5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347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BFDA2-4334-FA39-5285-FD1A1E6E3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C744B1-9A6B-2C27-65A9-614938FD13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6F96FF8-F7E7-6E2A-E515-29C47E1344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 descr="Ein Bild, das Text, Screenshot, Rechteck, Whiteboard enthält.&#10;&#10;KI-generierte Inhalte können fehlerhaft sein.">
            <a:extLst>
              <a:ext uri="{FF2B5EF4-FFF2-40B4-BE49-F238E27FC236}">
                <a16:creationId xmlns:a16="http://schemas.microsoft.com/office/drawing/2014/main" id="{D4235FF2-80E6-3990-CFF2-F64EF99E4A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"/>
            <a:ext cx="9144000" cy="5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050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32a69afe9334bacac5402d80fafca96 xmlns="e58eaca8-f4da-4d53-a948-ecd7d12d3e4a">
      <Terms xmlns="http://schemas.microsoft.com/office/infopath/2007/PartnerControls"/>
    </c32a69afe9334bacac5402d80fafca96>
    <f84c44bcf12e43a0bfbdbe18a4aa4c85 xmlns="e58eaca8-f4da-4d53-a948-ecd7d12d3e4a">
      <Terms xmlns="http://schemas.microsoft.com/office/infopath/2007/PartnerControls"/>
    </f84c44bcf12e43a0bfbdbe18a4aa4c85>
    <TaxCatchAll xmlns="e58eaca8-f4da-4d53-a948-ecd7d12d3e4a" xsi:nil="true"/>
    <je222cc3316e49e0b13fcbd552ff3abd xmlns="e58eaca8-f4da-4d53-a948-ecd7d12d3e4a">
      <Terms xmlns="http://schemas.microsoft.com/office/infopath/2007/PartnerControls"/>
    </je222cc3316e49e0b13fcbd552ff3abd>
    <j04ab1e59a7b4012bcf9efb82787d622 xmlns="e58eaca8-f4da-4d53-a948-ecd7d12d3e4a">
      <Terms xmlns="http://schemas.microsoft.com/office/infopath/2007/PartnerControls"/>
    </j04ab1e59a7b4012bcf9efb82787d622>
    <f34ad291bcd142b8b3d5d74d8ca9d0a9 xmlns="e58eaca8-f4da-4d53-a948-ecd7d12d3e4a">
      <Terms xmlns="http://schemas.microsoft.com/office/infopath/2007/PartnerControls"/>
    </f34ad291bcd142b8b3d5d74d8ca9d0a9>
    <k468628171ba49daa2402c9cfebc3f53 xmlns="e58eaca8-f4da-4d53-a948-ecd7d12d3e4a">
      <Terms xmlns="http://schemas.microsoft.com/office/infopath/2007/PartnerControls"/>
    </k468628171ba49daa2402c9cfebc3f53>
    <lcf76f155ced4ddcb4097134ff3c332f xmlns="c82cca38-21c0-4085-b597-6714eaf117d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9310C26895984B8A15B67BDB451BFB" ma:contentTypeVersion="18" ma:contentTypeDescription="Ein neues Dokument erstellen." ma:contentTypeScope="" ma:versionID="84ab5b30739ce89d18cf69661278c227">
  <xsd:schema xmlns:xsd="http://www.w3.org/2001/XMLSchema" xmlns:xs="http://www.w3.org/2001/XMLSchema" xmlns:p="http://schemas.microsoft.com/office/2006/metadata/properties" xmlns:ns2="e58eaca8-f4da-4d53-a948-ecd7d12d3e4a" xmlns:ns3="c82cca38-21c0-4085-b597-6714eaf117dc" xmlns:ns4="11dbbd15-56a6-4a36-99c3-e06f7c17aee8" targetNamespace="http://schemas.microsoft.com/office/2006/metadata/properties" ma:root="true" ma:fieldsID="ed3a6baf93e352cf40922665f5dc853d" ns2:_="" ns3:_="" ns4:_="">
    <xsd:import namespace="e58eaca8-f4da-4d53-a948-ecd7d12d3e4a"/>
    <xsd:import namespace="c82cca38-21c0-4085-b597-6714eaf117dc"/>
    <xsd:import namespace="11dbbd15-56a6-4a36-99c3-e06f7c17aee8"/>
    <xsd:element name="properties">
      <xsd:complexType>
        <xsd:sequence>
          <xsd:element name="documentManagement">
            <xsd:complexType>
              <xsd:all>
                <xsd:element ref="ns2:je222cc3316e49e0b13fcbd552ff3abd" minOccurs="0"/>
                <xsd:element ref="ns2:TaxCatchAll" minOccurs="0"/>
                <xsd:element ref="ns2:TaxCatchAllLabel" minOccurs="0"/>
                <xsd:element ref="ns2:j04ab1e59a7b4012bcf9efb82787d622" minOccurs="0"/>
                <xsd:element ref="ns2:c32a69afe9334bacac5402d80fafca96" minOccurs="0"/>
                <xsd:element ref="ns2:f34ad291bcd142b8b3d5d74d8ca9d0a9" minOccurs="0"/>
                <xsd:element ref="ns2:f84c44bcf12e43a0bfbdbe18a4aa4c85" minOccurs="0"/>
                <xsd:element ref="ns2:k468628171ba49daa2402c9cfebc3f53" minOccurs="0"/>
                <xsd:element ref="ns3:MediaServiceSearchProperties" minOccurs="0"/>
                <xsd:element ref="ns3:MediaServiceMetadata" minOccurs="0"/>
                <xsd:element ref="ns3:lcf76f155ced4ddcb4097134ff3c332f" minOccurs="0"/>
                <xsd:element ref="ns3:MediaServiceFastMetadata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ServiceObjectDetectorVersion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8eaca8-f4da-4d53-a948-ecd7d12d3e4a" elementFormDefault="qualified">
    <xsd:import namespace="http://schemas.microsoft.com/office/2006/documentManagement/types"/>
    <xsd:import namespace="http://schemas.microsoft.com/office/infopath/2007/PartnerControls"/>
    <xsd:element name="je222cc3316e49e0b13fcbd552ff3abd" ma:index="8" nillable="true" ma:taxonomy="true" ma:internalName="je222cc3316e49e0b13fcbd552ff3abd" ma:taxonomyFieldName="Bereich" ma:displayName="Schwerpunkt" ma:fieldId="{3e222cc3-316e-49e0-b13f-cbd552ff3abd}" ma:taxonomyMulti="true" ma:sspId="f3f64381-af27-4bc9-81c0-3cb258456522" ma:termSetId="31a39be6-b047-46f5-866d-fce30be8151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3a3340b4-1485-4dfe-9b7a-337fd66796af}" ma:internalName="TaxCatchAll" ma:showField="CatchAllData" ma:web="11dbbd15-56a6-4a36-99c3-e06f7c17a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3a3340b4-1485-4dfe-9b7a-337fd66796af}" ma:internalName="TaxCatchAllLabel" ma:readOnly="true" ma:showField="CatchAllDataLabel" ma:web="11dbbd15-56a6-4a36-99c3-e06f7c17a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04ab1e59a7b4012bcf9efb82787d622" ma:index="12" nillable="true" ma:taxonomy="true" ma:internalName="j04ab1e59a7b4012bcf9efb82787d622" ma:taxonomyFieldName="Ansicht" ma:displayName="Ansicht" ma:fieldId="{304ab1e5-9a7b-4012-bcf9-efb82787d622}" ma:sspId="f3f64381-af27-4bc9-81c0-3cb258456522" ma:termSetId="386e3457-ca13-4b8f-8a4a-f6364640368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32a69afe9334bacac5402d80fafca96" ma:index="14" nillable="true" ma:taxonomy="true" ma:internalName="c32a69afe9334bacac5402d80fafca96" ma:taxonomyFieldName="Zielgruppe" ma:displayName="Zielgruppe" ma:fieldId="{c32a69af-e933-4bac-ac54-02d80fafca96}" ma:taxonomyMulti="true" ma:sspId="f3f64381-af27-4bc9-81c0-3cb258456522" ma:termSetId="ef5f3e4b-21f5-4de4-93d0-a9cf627a481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34ad291bcd142b8b3d5d74d8ca9d0a9" ma:index="16" nillable="true" ma:taxonomy="true" ma:internalName="f34ad291bcd142b8b3d5d74d8ca9d0a9" ma:taxonomyFieldName="Inhalt" ma:displayName="Inhalt" ma:indexed="true" ma:fieldId="{f34ad291-bcd1-42b8-b3d5-d74d8ca9d0a9}" ma:sspId="f3f64381-af27-4bc9-81c0-3cb258456522" ma:termSetId="10c83f4d-74ea-4375-83f7-f3727e530f0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4c44bcf12e43a0bfbdbe18a4aa4c85" ma:index="18" nillable="true" ma:taxonomy="true" ma:internalName="f84c44bcf12e43a0bfbdbe18a4aa4c85" ma:taxonomyFieldName="Darstellung" ma:displayName="Darstellung" ma:fieldId="{f84c44bc-f12e-43a0-bfbd-be18a4aa4c85}" ma:taxonomyMulti="true" ma:sspId="f3f64381-af27-4bc9-81c0-3cb258456522" ma:termSetId="d9ee473b-00c4-420f-81ca-d2d4fa78573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468628171ba49daa2402c9cfebc3f53" ma:index="20" nillable="true" ma:taxonomy="true" ma:internalName="k468628171ba49daa2402c9cfebc3f53" ma:taxonomyFieldName="Veranstaltungsart" ma:displayName="Veranstaltungsart" ma:fieldId="{44686281-71ba-49da-a240-2c9cfebc3f53}" ma:taxonomyMulti="true" ma:sspId="f3f64381-af27-4bc9-81c0-3cb258456522" ma:termSetId="efc8b136-9e97-4257-829c-d6c9a4958b6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cca38-21c0-4085-b597-6714eaf117dc" elementFormDefault="qualified">
    <xsd:import namespace="http://schemas.microsoft.com/office/2006/documentManagement/types"/>
    <xsd:import namespace="http://schemas.microsoft.com/office/infopath/2007/PartnerControls"/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f3f64381-af27-4bc9-81c0-3cb2584565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2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3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3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3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3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bbd15-56a6-4a36-99c3-e06f7c17aee8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f3f64381-af27-4bc9-81c0-3cb258456522" ContentTypeId="0x0101" PreviousValue="false"/>
</file>

<file path=customXml/itemProps1.xml><?xml version="1.0" encoding="utf-8"?>
<ds:datastoreItem xmlns:ds="http://schemas.openxmlformats.org/officeDocument/2006/customXml" ds:itemID="{91672EA2-6907-4DE9-95CF-A79EEF142879}">
  <ds:schemaRefs>
    <ds:schemaRef ds:uri="87778deb-af02-42e7-94a1-5a6bbe896bdb"/>
    <ds:schemaRef ds:uri="c82cca38-21c0-4085-b597-6714eaf117dc"/>
    <ds:schemaRef ds:uri="e58eaca8-f4da-4d53-a948-ecd7d12d3e4a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B7EE75A-8924-49CC-920B-7CA12F974D97}"/>
</file>

<file path=customXml/itemProps3.xml><?xml version="1.0" encoding="utf-8"?>
<ds:datastoreItem xmlns:ds="http://schemas.openxmlformats.org/officeDocument/2006/customXml" ds:itemID="{F6E37720-C82F-4378-B6F1-C009CE1A78F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BF3FA4E-8457-4819-9882-F866153CD4E2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Benutzerdefiniert</PresentationFormat>
  <Paragraphs>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5" baseType="lpstr">
      <vt:lpstr>Arial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Alexandra Kunath</dc:creator>
  <cp:lastModifiedBy>Julia Görls</cp:lastModifiedBy>
  <cp:revision>1</cp:revision>
  <dcterms:created xsi:type="dcterms:W3CDTF">2021-04-30T12:51:15Z</dcterms:created>
  <dcterms:modified xsi:type="dcterms:W3CDTF">2026-01-12T14:09:37Z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0x010100709310C26895984B8A15B67BDB451BFB</vt:lpwstr>
  </property>
  <property fmtid="{D5CDD505-2E9C-101B-9397-08002B2CF9AE}" pid="3" name="Veranstaltungsart">
    <vt:lpwstr/>
  </property>
  <property fmtid="{D5CDD505-2E9C-101B-9397-08002B2CF9AE}" pid="4" name="Ansicht">
    <vt:lpwstr/>
  </property>
  <property fmtid="{D5CDD505-2E9C-101B-9397-08002B2CF9AE}" pid="5" name="MediaServiceImageTags">
    <vt:lpwstr/>
  </property>
  <property fmtid="{D5CDD505-2E9C-101B-9397-08002B2CF9AE}" pid="6" name="Zielgruppe">
    <vt:lpwstr/>
  </property>
  <property fmtid="{D5CDD505-2E9C-101B-9397-08002B2CF9AE}" pid="7" name="Inhalt">
    <vt:lpwstr/>
  </property>
  <property fmtid="{D5CDD505-2E9C-101B-9397-08002B2CF9AE}" pid="8" name="Bereich">
    <vt:lpwstr/>
  </property>
  <property fmtid="{D5CDD505-2E9C-101B-9397-08002B2CF9AE}" pid="9" name="Darstellung">
    <vt:lpwstr/>
  </property>
</Properties>
</file>